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85852" y="1071546"/>
            <a:ext cx="557216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5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我爱你</a:t>
            </a:r>
            <a:endParaRPr lang="zh-CN" altLang="en-US" sz="115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43438" y="3357562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亲爱的祖国</a:t>
            </a:r>
            <a:endParaRPr lang="zh-CN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PresentationFormat>全屏显示(4:3)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幻灯片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PC</cp:lastModifiedBy>
  <cp:revision>1</cp:revision>
  <dcterms:created xsi:type="dcterms:W3CDTF">2017-04-01T08:44:33Z</dcterms:created>
  <dcterms:modified xsi:type="dcterms:W3CDTF">2017-04-01T08:48:28Z</dcterms:modified>
</cp:coreProperties>
</file>